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65" d="100"/>
          <a:sy n="65" d="100"/>
        </p:scale>
        <p:origin x="5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Exploring Doubling Numbers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We are learning to: explore and explain patterns from multiplication.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7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Investigation Question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Would you prefer to be paid $10 for each day of the week or to start the week with $1 on the first day and the amount doubles each day?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04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Working out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10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Answer: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pPr marL="0" indent="0">
              <a:buNone/>
            </a:pPr>
            <a:r>
              <a:rPr lang="en-AU" dirty="0" smtClean="0"/>
              <a:t>Why did you choose this option: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12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did I go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 can Explain doubling patterns –My </a:t>
            </a:r>
            <a:r>
              <a:rPr lang="en-AU" smtClean="0"/>
              <a:t>next step is …. </a:t>
            </a:r>
            <a:endParaRPr lang="en-AU" dirty="0" smtClean="0"/>
          </a:p>
          <a:p>
            <a:r>
              <a:rPr lang="en-AU" dirty="0" smtClean="0"/>
              <a:t>I need to do more work to explain doubling patterns – My next step is 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7722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30</TotalTime>
  <Words>92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Exploring Doubling Numbers</vt:lpstr>
      <vt:lpstr>Investigation Question </vt:lpstr>
      <vt:lpstr>Working out </vt:lpstr>
      <vt:lpstr>Answer: </vt:lpstr>
      <vt:lpstr>How did I go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Doubling Numbers</dc:title>
  <dc:creator>David Cudicio</dc:creator>
  <cp:lastModifiedBy>David Cudicio</cp:lastModifiedBy>
  <cp:revision>5</cp:revision>
  <dcterms:created xsi:type="dcterms:W3CDTF">2015-03-11T22:10:30Z</dcterms:created>
  <dcterms:modified xsi:type="dcterms:W3CDTF">2015-03-11T22:47:29Z</dcterms:modified>
</cp:coreProperties>
</file>