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660"/>
  </p:normalViewPr>
  <p:slideViewPr>
    <p:cSldViewPr snapToGrid="0">
      <p:cViewPr varScale="1">
        <p:scale>
          <a:sx n="65" d="100"/>
          <a:sy n="65" d="100"/>
        </p:scale>
        <p:origin x="5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3-19T04:27:45.614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CD030DD-327B-4677-ACA5-FBF7652085ED}" emma:medium="tactile" emma:mode="ink">
          <msink:context xmlns:msink="http://schemas.microsoft.com/ink/2010/main" type="inkDrawing" rotatedBoundingBox="11826,12552 15385,10194 16117,11299 12558,13657" semanticType="callout" shapeName="Other"/>
        </emma:interpretation>
      </emma:emma>
    </inkml:annotationXML>
    <inkml:trace contextRef="#ctx0" brushRef="#br0">0 1663 24 0,'0'0'12'0,"46"-8"-12"0,-32 12 13 15,4 4-13-15,5 5 1 16,1 7 1-16,3 5 0 16,5-1-1-16,1 9 1 15,-1 0 1-15,0 4 0 16,-4 8-1-16,9 0 1 16,-10-4-1-16,1 4 0 15,0 4-2-15,4 0 1 16,0 0-1-16,0-8 0 15,1-4 0-15,-1-4 0 0,0 0 0 16,1-1 1-16,-6 5-1 16,-4-4 1-16,0-4 0 15,0 4 1-15,-4-5-1 16,-5-3 1-16,-1-9 0 16,1 1 0-16,-5 3-1 15,1-8 1-15,-1 5-2 16,0-1 1-16,0-4-1 15,1-3 1-15,-6-5-1 16,5 0 0-16,1-4 0 16,3-8 1-16,-3-1-1 15,3 1 1-15,6-4-1 16,9-9 1-16,-5-7-1 16,0-5 0-16,9-4 0 15,9-8 0-15,19-16-1 16,9-9 1-16,10-4 0 15,13-8 0-15,5-12-1 16,4-4 1-16,19-5-1 0,0-3 1 16,9-9 0-16,5-4 0 15,-10-4 0-15,14 9 0 16,-4-9 0-16,0 8 1 16,-5 4-1-16,-14 5 1 15,-5 8 0-15,-4 16 0 16,-9 4 0-16,-5 4 1 15,-9 9 0-15,-9 7 0 0,-9 13-1 16,-5 8 1 0,-1 4-1-16,-8 1 1 0,-5 3-2 15,-4 4 1-15,-5-3-1 16,-5 7 1-16,-5 1-1 16,-3 3 1-16,-6 9-1 15,0 0 1-15,-8 0-1 16,-1 4 1-16,0-4-1 15,0 8 1-15,0-5-1 16,-9 5 1-16,5-4-1 16,-5 4 1-16,0 0-1 15,0 0 0-15,5-4 0 16,-5 4 0-16,4-4-3 16,1-8 0-16,4 4-6 15,0-1 0-15,10 1-5 16,-10-8 0-16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3-19T04:27:54.997"/>
    </inkml:context>
    <inkml:brush xml:id="br0">
      <inkml:brushProperty name="width" value="0.53333" units="cm"/>
      <inkml:brushProperty name="height" value="1.0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18 453 8 0,'-9'13'4'0,"9"-34"0"0,0 13 4 16,0 8-6-16,-5-4 1 15,5 0 0-15,-5 4 1 16,5-4-5-16,0 4 0 15,0 4 3-15,0-4 0 16,0 4-2-16,5 0 1 16,4 4-1-16,0 0 1 15,5-4-1-15,5 0 0 0,8 1 0 16,-4-5 0-16,5 0 0 16,4 0 1-16,0 0-1 15,1 0 1-15,-1 0-1 16,-4 0 1-16,4 0-1 15,-4-5 1-15,-1 10 0 16,1-1 0-16,0-4-1 16,-5 4 1-16,4 0-1 15,-4 0 1-15,5 0-1 16,0-4 0-16,-5 0 0 16,0 0 0-16,-5 4 0 15,1-8 0-15,-1 4 0 16,-4 4 0-16,4-8 0 15,1 8 1-15,-1-4-1 16,1-4 0-16,-6 0 0 16,1 4 1-16,0 0-1 15,0-4 0-15,0 4 0 16,0 0 1-16,-1-4-1 0,1 0 0 16,-5 4 0-16,5 0 1 15,-5 0-1-15,5 0 0 16,-5 0 0-16,5 0 0 15,0-4 0-15,0 8 0 16,0-4 0-16,-5 0 0 16,5-4 0-16,0 4 0 15,-1-5 0-15,-3 5 0 16,-1-4 0-16,0-4 0 0,0 8 0 16,1-4 0-16,-1-4 0 15,5 4 0-15,-5 0 0 16,5 4 0-16,4 0 0 15,-4-4 0-15,4 0 0 16,-4 4 0-16,0-13 0 16,0 9 0-16,0 4 0 15,-5 0 0-15,0 0 0 16,0 0 0-16,1-4 0 16,3 8 1-16,-3-4-2 15,-1 0 1-15,0 0 0 16,0 4 0-16,0 4 0 15,1-3 1-15,-10-5-1 16,9 4 0-16,-5-4 0 16,6 4 1-16,-6-4-1 15,6 4 1-15,-1-4-1 16,5 4 0-16,-5-4 0 16,-5 0 0-16,1 0 0 0,0 8 1 15,-1-4-1-15,-4 0 0 16,0-4 0-16,0 0 1 15,0 4 0-15,0-4 0 16,5 4-1-16,-5 1 0 16,0-5 0-16,0 4 0 15,0-4 0-15,0 4 0 0,0-4 0 16,4 4 0-16,-4-4 0 16,10 0 0-16,-1 0 0 15,0 0 0-15,0-4 0 16,1 0 0-16,-1-5 0 15,-5 9 0-15,1-8 0 16,0 8 0-16,-1-4 0 16,-4 4 1-16,0 0-1 15,0 0 1-15,0 0-1 16,0 0 1-16,0-8-1 16,0 0 1-16,0 0-1 15,0-1 1-15,0-7-1 16,0 4 0-16,-4 4 0 15,-1-5 0-15,0 1 0 16,-4 0 1-16,5-5-1 16,-1 1 0-16,-4-5 0 15,-1 5 0-15,1-4 0 0,-5-1 1 16,-4 9-2-16,0-5 1 16,-5-3-1-16,-1 8 0 15,-3-1 0-15,-1 1 1 16,-4 4-1-16,4-4 0 15,1-1 1-15,-1 5 0 16,0 4 0-16,1-4 0 16,-6 4 0-16,6 0 0 15,-6 4 0-15,6-5 0 16,-5-3 0-16,4 4 0 16,0 4 0-16,5 0 0 0,0-4 0 15,0-4 1-15,0 8-1 16,0-4 0-16,9 0 0 15,0 0 0-15,1 0 0 16,-1-1 0-16,-9 1 0 16,4 4 0-16,1 0-1 15,-1-4 1-15,1-4 0 16,-5 4 0-16,4 0 0 16,-4 4 0-16,0 0 0 15,0 0 0-15,0-4 0 16,0 4 0-16,5 0 0 15,-5-4 0-15,4 4 0 16,1 0 0-16,-1 0 0 16,1 0 0-16,0 0 0 15,-1 0 0-15,1-4 0 16,-1 4 0-16,1 0-1 16,-1 0 1-16,1 0 0 0,4 4 0 15,0-4 0-15,0 4 0 16,1-4 0-16,3 4 0 31,-3 0 0-31,-1 0 0 16,5-4-1-16,-1 8 1 15,1 0 0-15,0-3 0 16,0 3-1-16,-1 0 1 0,6 0 0 16,-1 0 0-1,1 0 0-15,-1 1 0 0,5-1-1 16,-9-4 1-16,9 4 0 15,-5 4 0-15,1-3 0 16,-1-1 0-16,0 0 0 16,1-4 0-16,4 4 0 15,0 1 1-15,-5 3-1 16,5-4 0-16,-4 0 0 16,4 0 0-16,0 1 0 15,0-1 0-15,0 0 0 16,-5 4 1-16,5 1-1 15,0-1 1-15,0-4-1 16,0 0 1-16,0 0-1 16,0 1 1-16,5 3-1 15,-5-4 0-15,4 0 0 16,-4 0 0-16,5 1 0 16,-1-1 0-16,1 0 1 15,4 4 0-15,5-3 0 0,-5 7 0 16,5-8-1-16,0 4 1 15,4-3-1-15,1 3 1 16,4-4-1-16,0 0 1 16,0-4-2-16,5 0 1 15,-1 5 0-15,1-5 0 16,0-8 0-16,4 4 0 16,5-4 0-16,0 4 0 0,-1-5 0 15,6 1 0-15,-5 0 0 16,-5 0 0-16,-4 0 0 15,-1-4 0-15,1 4 0 16,0-4 1-16,9 4-1 16,-5-1 0-16,5-7 0 15,0 8 0-15,-1 0-1 16,1 0 1-16,-4 0 0 16,-1 0 0-16,0-5 0 15,-4 5 0-15,4 0 0 16,0 0 0-16,0 0 0 15,-4-4 0-15,-5 4 0 16,0-4 0-16,-4 3 0 16,-1 1 0-16,-4-4 0 15,-5 8 0-15,5 0 0 16,-5-4 0-16,-9 4 0 16,0 0 0-16,5-8 0 15,-5 8 1-15,-5-4-1 0,5-4 1 16,-4-1-1-16,-1 5 0 15,0 0 0-15,1 4 1 16,-1 0-1-16,-4 0 0 16,0 0-1-16,-1 0 1 15,6 8 0-15,-5-8 0 16,-1 0 0-16,6 5 0 16,-5-1-2-16,4 0 1 15,0-4-3-15,5 0 1 0,14 0-6 16,5-8 1-16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3-19T04:27:56.979"/>
    </inkml:context>
    <inkml:brush xml:id="br0">
      <inkml:brushProperty name="width" value="0.53333" units="cm"/>
      <inkml:brushProperty name="height" value="1.0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1735 402 17 0,'-9'-21'8'0,"0"-7"-7"0,9 20 10 16,-10 3-10-16,1-3 1 0,-9 0 2 15,-5 0 0-15,-5 0-4 16,-4 4 0-16,-5-9 3 16,-5 9 1-16,-4 4-1 15,-4-4 0-15,-6-4-1 16,6 0 1-16,-1 8-2 16,5-4 1-16,9-9-1 15,-4 1 0-15,-1 4-1 16,-4-4 1-16,0 3 0 15,0-3 0-15,-5 0 0 16,5-1 0-16,0 1-1 16,4 0 1-16,-8 0-1 15,8 7 1-15,1-7-1 16,4 4 1-16,0 4-1 16,5 0 1-16,4 0-1 15,0 4 1-15,5 0-1 16,5 0 0-16,0 0-1 15,-1 0 1-15,5 4 0 0,5-4 1 16,0 0-1-16,-5 4 0 16,5 0 0-16,4 0 1 15,-4 0-1-15,0 0 0 16,-5 0 0-16,5 5 1 16,0-1 0-16,-5 0 0 15,0 0 0-15,0 0 1 16,0 1 0-16,-4-5 1 0,-1 0 0 15,1 0 0-15,4 4-1 16,0-4 0-16,0 0-1 16,-4 0 1-16,4 0-1 15,0-4 0-15,-4 0-1 16,9 5 0-16,-5-5 0 16,5 4 0-16,-1 0 0 15,1 0 0-15,0 0-1 16,4 0 1-16,1 0 0 15,-1 0 0-15,5 4 0 16,0 1 0-16,0 3-1 16,0 0 1-16,5-4 0 15,-1-4 0-15,1 5-1 16,0-5 1-16,4 4 0 16,9 0 0-16,1 0-1 15,8-4 1-15,1 1 0 16,0-1 0-16,4 0 0 15,-4-4 0-15,4 0 0 16,0-4 0-16,5 0 0 0,4-1 0 16,6 5-1-16,-1-4 1 15,4 0 0-15,1 0 0 16,0 4 0-16,-1-4 0 16,6 4-1-16,4 0 1 15,-10 0-1-15,-4 0 1 16,-4 0-1-16,-1-4 1 15,1-4 0-15,4 0 0 16,0-1 0-16,-4-3 0 0,-1 0 0 16,0-1 1-16,-4-3-1 15,-4 0 0-15,-6 8 0 16,1-5 1-16,-5 1-1 16,-5 0 0-16,1-1 0 15,-1 5 0-15,-9 0 0 16,1 0 0-16,-6 0 0 15,-4-1 1-15,-4 5-1 16,-1-4 1-16,-4 0-1 16,-10 0 0-16,1 4-1 15,-5 0 0-15,0-5 0 16,-5 5 1-16,-4 0 0 16,-5 0 0-16,0 0 0 15,5 4 0-15,4 0 0 16,-4-4 1-16,0-4-1 15,-5 4 1-15,0-1-1 16,-9 1 0-16,0-4-1 0,4 4 1 16,-4-4-1-16,0 4 1 15,-4-4 0-15,3 3 0 16,1 1-1-16,0 4 1 16,5 0 0-16,4 4 0 15,5 1 0-15,-1-1 0 16,6 0-1-16,-1 4 1 15,-4 0 0-15,4-4 0 16,1 4 0-16,3-3 0 0,1 3-1 16,5 0 1-16,0 0 0 15,-1 0 0-15,10-4-2 16,4 1 0-16,1-1-5 16,8-4 1-16,15 0-7 15,8-17 1-15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3-19T04:27:58.721"/>
    </inkml:context>
    <inkml:brush xml:id="br0">
      <inkml:brushProperty name="width" value="0.53333" units="cm"/>
      <inkml:brushProperty name="height" value="1.0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836 344 18 0,'-65'8'9'0,"-4"-24"-3"16,50 3 9-16,-8 1-13 15,-10-4 0-15,-5-1 1 0,6 5 0 16,-6-4-5-16,-9 3 1 16,1 5 2-16,-6 4 1 15,6 4-1-15,-1 0 1 16,0 0-1-16,5 4 0 15,5-4 0-15,4 4 1 16,5 0 0-16,9 5 0 16,9-9-1-16,14 4 1 0,14 0-1 15,13-8 1-15,19 0-1 16,19-5 0-16,4-3 0 16,14-8 0-16,14-5-1 15,0-4 0-15,9 9 0 16,-10 4 1-16,-8-5-1 15,-10 5 1-15,-9-5-1 16,-4 9 0-16,-10 0 0 16,-4-1 1-16,-14 5-1 15,-5 4 1-15,-9 0-1 16,-14 0 1-16,-9 4-1 16,-9 4 1-16,-9 0-1 15,-1 4 1-15,-13 9-1 16,-19-5 1-16,1 0-1 15,-10-4 1-15,0 9-1 16,-5-5 1-16,5 0-1 16,5 1 1-16,4-1-1 15,5 0 0-15,5-4-1 0,13 5 1 16,5-9 0-16,9 0 0 16,10 0-1-16,8 0 1 15,15-4 0-15,13-4 0 16,19 8 0-16,-1-4 0 15,15 0 0-15,4 0 0 16,-5 0 0-16,1 0 0 16,-5 0 0-16,-5-8 0 0,-4 8 0 15,-5 4 1-15,-9-4-1 16,-14 0 1-16,-9 4 0 16,-14 8 0-16,-5-3 1 15,-13 7 0-15,-5 4-1 16,-10 1 1-16,-4-5-1 15,1 5 1-15,-6-1-1 16,10-7 1-16,4-5-3 16,5-4 1-16,9-4 0 15,5 4 0-15,9 0-1 16,0-4 1-16,14-4 0 16,4-4 0-16,10 4 0 15,0-9 0-15,-1 5 1 16,1 0 0-16,4-4-1 15,5 4 1-15,0-1-1 16,-5 1 0-16,1 0 0 16,3 4 0-16,-8 8-1 15,-5-4 1-15,-4 0-3 16,-6 4 0-16,-3 0-5 0,-1 0 1 16,5 0-6-16,-5-4 0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3.emf"/><Relationship Id="rId4" Type="http://schemas.openxmlformats.org/officeDocument/2006/relationships/customXml" Target="../ink/ink2.xml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Gattegno</a:t>
            </a:r>
            <a:r>
              <a:rPr lang="en-AU" dirty="0" smtClean="0"/>
              <a:t> Tens Charts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Term 1 Mathematics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8539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Your turn… Have a go with three or four different numbers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Show your working here.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06549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Did you notice any patterns 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Write what you noticed here.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093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challenge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See if you can use a number and multiply and divide it by 10,100 &amp; 1000 at least 6 times before getting your original number.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1047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 are learning to: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Explore and describe number patterns that occur when multiplying by 10,100 or 1000.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4715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Yesterday we…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Looked at the patterns that occur when multiplying by 10,100 &amp; 1000. </a:t>
            </a:r>
          </a:p>
          <a:p>
            <a:r>
              <a:rPr lang="en-AU" dirty="0" smtClean="0"/>
              <a:t>We even talked about what happens when you multiply by 10 000, 100 000 and even 1 000 000.</a:t>
            </a:r>
          </a:p>
          <a:p>
            <a:r>
              <a:rPr lang="en-AU" dirty="0" smtClean="0"/>
              <a:t>We noticed that when you multiply by one of these numbers the answer is always even. </a:t>
            </a:r>
          </a:p>
          <a:p>
            <a:r>
              <a:rPr lang="en-AU" dirty="0" smtClean="0"/>
              <a:t>We also noticed that the number of 0s in the number you multiply by and your answer are directly related.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858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Today we are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Using </a:t>
            </a:r>
            <a:r>
              <a:rPr lang="en-AU" dirty="0" err="1" smtClean="0"/>
              <a:t>Gattegno</a:t>
            </a:r>
            <a:r>
              <a:rPr lang="en-AU" dirty="0" smtClean="0"/>
              <a:t> tens charts to help you remember how to multiply by 10, 100 &amp; 1000. </a:t>
            </a:r>
          </a:p>
          <a:p>
            <a:r>
              <a:rPr lang="en-AU" dirty="0" smtClean="0"/>
              <a:t>Dividing by 10,100 &amp; 1000 using a </a:t>
            </a:r>
            <a:r>
              <a:rPr lang="en-AU" dirty="0" err="1" smtClean="0"/>
              <a:t>Gattegno</a:t>
            </a:r>
            <a:r>
              <a:rPr lang="en-AU" dirty="0" smtClean="0"/>
              <a:t> chart.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952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But before we start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We need to do a quick investigation into what happens when we divide by 10, 100 &amp; 1000.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1122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Pick 5 numbers larger than 1000…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Use this space to divide them by 10,100 &amp; 1000.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3714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did you see 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Write here what you noticed with dividing patterns.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1690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</a:t>
            </a:r>
            <a:r>
              <a:rPr lang="en-AU" dirty="0" err="1" smtClean="0"/>
              <a:t>Gattegno</a:t>
            </a:r>
            <a:r>
              <a:rPr lang="en-AU" dirty="0" smtClean="0"/>
              <a:t> Tens Chart looks like this …</a:t>
            </a:r>
            <a:endParaRPr lang="en-AU" dirty="0"/>
          </a:p>
        </p:txBody>
      </p:sp>
      <p:pic>
        <p:nvPicPr>
          <p:cNvPr id="1026" name="Picture 2" descr="http://nrich.maths.org/content/id/10314/Figure%20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834" y="1270000"/>
            <a:ext cx="7304164" cy="228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36523" y="3731342"/>
            <a:ext cx="10272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What patterns can you see ? </a:t>
            </a:r>
          </a:p>
          <a:p>
            <a:r>
              <a:rPr lang="en-AU" dirty="0" smtClean="0"/>
              <a:t>Are these patterns related to what we have been doing ? How ?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3077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 are going to play a game …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game works like this… pick a number like 5500</a:t>
            </a:r>
          </a:p>
          <a:p>
            <a:endParaRPr lang="en-AU" dirty="0"/>
          </a:p>
          <a:p>
            <a:r>
              <a:rPr lang="en-AU" dirty="0" smtClean="0"/>
              <a:t>So you start with your number and multiply and divide by ten until you get back to your original number. </a:t>
            </a:r>
          </a:p>
          <a:p>
            <a:r>
              <a:rPr lang="en-AU" dirty="0" smtClean="0"/>
              <a:t>That might look like this. </a:t>
            </a:r>
          </a:p>
          <a:p>
            <a:r>
              <a:rPr lang="en-AU" dirty="0" smtClean="0"/>
              <a:t>5500 x 10 =55 000</a:t>
            </a:r>
          </a:p>
          <a:p>
            <a:r>
              <a:rPr lang="en-AU" dirty="0" smtClean="0"/>
              <a:t>55 000 ÷ 100 = 550 </a:t>
            </a:r>
          </a:p>
          <a:p>
            <a:r>
              <a:rPr lang="en-AU" dirty="0" smtClean="0"/>
              <a:t>550 x 10 = 5500 </a:t>
            </a:r>
          </a:p>
          <a:p>
            <a:r>
              <a:rPr lang="en-AU" dirty="0" smtClean="0"/>
              <a:t>Because you can see I have got back to my number I can tick this sum </a:t>
            </a:r>
            <a:endParaRPr lang="en-AU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4257465" y="3920168"/>
              <a:ext cx="1447200" cy="9565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49545" y="3909728"/>
                <a:ext cx="1465560" cy="97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1045545" y="4068128"/>
              <a:ext cx="539280" cy="1760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97305" y="3952568"/>
                <a:ext cx="647640" cy="40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/>
              <p14:cNvContentPartPr/>
              <p14:nvPr/>
            </p14:nvContentPartPr>
            <p14:xfrm>
              <a:off x="2215905" y="4918448"/>
              <a:ext cx="622440" cy="14508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31665" y="4758248"/>
                <a:ext cx="744840" cy="45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" name="Ink 7"/>
              <p14:cNvContentPartPr/>
              <p14:nvPr/>
            </p14:nvContentPartPr>
            <p14:xfrm>
              <a:off x="5808345" y="2243288"/>
              <a:ext cx="502920" cy="12744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43185" y="2099648"/>
                <a:ext cx="633240" cy="43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26369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353</Words>
  <Application>Microsoft Office PowerPoint</Application>
  <PresentationFormat>Widescreen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Gattegno Tens Charts </vt:lpstr>
      <vt:lpstr>We are learning to:</vt:lpstr>
      <vt:lpstr>Yesterday we…</vt:lpstr>
      <vt:lpstr>Today we are …</vt:lpstr>
      <vt:lpstr>But before we start …</vt:lpstr>
      <vt:lpstr>Pick 5 numbers larger than 1000…</vt:lpstr>
      <vt:lpstr>What did you see ?</vt:lpstr>
      <vt:lpstr>A Gattegno Tens Chart looks like this …</vt:lpstr>
      <vt:lpstr>We are going to play a game … </vt:lpstr>
      <vt:lpstr>Your turn… Have a go with three or four different numbers </vt:lpstr>
      <vt:lpstr>Did you notice any patterns ?</vt:lpstr>
      <vt:lpstr>A challenge 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Gattegno Tens Charts</dc:title>
  <dc:creator>David Cudicio</dc:creator>
  <cp:lastModifiedBy>David Cudicio</cp:lastModifiedBy>
  <cp:revision>3</cp:revision>
  <dcterms:created xsi:type="dcterms:W3CDTF">2015-03-19T04:15:01Z</dcterms:created>
  <dcterms:modified xsi:type="dcterms:W3CDTF">2015-03-19T04:34:20Z</dcterms:modified>
</cp:coreProperties>
</file>