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73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26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9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6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13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6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7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39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74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31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2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020B-28EA-49EF-ADEA-6CA7585149CD}" type="datetimeFigureOut">
              <a:rPr lang="en-AU" smtClean="0"/>
              <a:t>27/08/2015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85A1-FF8D-447D-A416-C6A40978F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63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How to Say Sorry (and really mean it)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 four-step Sorry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355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I’m sorry for…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71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This is wrong because…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88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the future, </a:t>
            </a:r>
            <a:r>
              <a:rPr lang="en-AU" smtClean="0"/>
              <a:t>I will…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517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Will you forgive me?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35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Say Sorry (and really mean it)</vt:lpstr>
      <vt:lpstr>I’m sorry for…</vt:lpstr>
      <vt:lpstr>This is wrong because…</vt:lpstr>
      <vt:lpstr>In the future, I will…</vt:lpstr>
      <vt:lpstr>Will you forgive me?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Say Sorry (and really mean it)</dc:title>
  <dc:creator>Jane Batham</dc:creator>
  <cp:lastModifiedBy>Jane Batham</cp:lastModifiedBy>
  <cp:revision>1</cp:revision>
  <dcterms:created xsi:type="dcterms:W3CDTF">2015-08-27T02:51:30Z</dcterms:created>
  <dcterms:modified xsi:type="dcterms:W3CDTF">2015-08-27T02:52:20Z</dcterms:modified>
</cp:coreProperties>
</file>