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2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47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4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0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33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3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8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24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8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84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42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BBDB-83A0-487F-A33A-E5FC720EF47B}" type="datetimeFigureOut">
              <a:rPr lang="en-AU" smtClean="0"/>
              <a:t>26/08/2013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2D20-9E2F-4157-B7C4-216C896FBD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00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A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  Wonder Who </a:t>
            </a:r>
            <a:br>
              <a:rPr lang="en-A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A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Saint Paul  Was ?</a:t>
            </a:r>
            <a:endParaRPr lang="en-A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544616" cy="45650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86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80" y="188640"/>
            <a:ext cx="8229600" cy="1143000"/>
          </a:xfrm>
        </p:spPr>
        <p:txBody>
          <a:bodyPr/>
          <a:lstStyle/>
          <a:p>
            <a:r>
              <a:rPr lang="en-A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Paul had a Vision of Jesus</a:t>
            </a:r>
            <a:endParaRPr lang="en-A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1910873"/>
            <a:ext cx="5904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Papyrus" pitchFamily="66" charset="0"/>
              </a:rPr>
              <a:t>“</a:t>
            </a:r>
            <a:r>
              <a:rPr lang="en-A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Saul,  Saul why do you persecute Me?”</a:t>
            </a:r>
          </a:p>
          <a:p>
            <a:pPr algn="ctr"/>
            <a:r>
              <a:rPr lang="en-A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“Who are you Lord?”</a:t>
            </a:r>
          </a:p>
          <a:p>
            <a:pPr algn="ctr"/>
            <a:r>
              <a:rPr lang="en-A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“I am Jesus who you persecute…”</a:t>
            </a:r>
            <a:r>
              <a:rPr lang="en-AU" sz="2800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endParaRPr lang="en-AU" sz="2800" dirty="0">
              <a:solidFill>
                <a:srgbClr val="FFFF00"/>
              </a:solidFill>
              <a:latin typeface="Papyru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3" b="7654"/>
          <a:stretch/>
        </p:blipFill>
        <p:spPr>
          <a:xfrm>
            <a:off x="-756592" y="84420"/>
            <a:ext cx="5624512" cy="689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2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8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For a time he learned more about Jesus and  what it meant to be a follower…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898600" cy="426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Then he became a Missionary for Belief  in Jesus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552728" cy="473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11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 travelled over Sea and Land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136903" cy="483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5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 started Christian Communities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1" y="1268760"/>
            <a:ext cx="2116076" cy="2736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33839"/>
            <a:ext cx="3384376" cy="3140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74540"/>
            <a:ext cx="3135932" cy="220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93937"/>
            <a:ext cx="14287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89" y="4708618"/>
            <a:ext cx="2743796" cy="19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Wrote Letters to Christian Communities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2157"/>
            <a:ext cx="3816424" cy="2251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50285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2564904"/>
            <a:ext cx="385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Paul’s Letter to Corinth</a:t>
            </a:r>
            <a:endParaRPr lang="en-A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56" y="4149080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His Letters encouraged Christians to follow Jesus no matter what the hardships. </a:t>
            </a:r>
          </a:p>
          <a:p>
            <a:pPr algn="ctr"/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Or he wrote to explain or decide on issues that were worrying  the Early Christian Communities.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Paul  believed strongly about these ideas:</a:t>
            </a:r>
            <a:endParaRPr lang="en-A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AU" b="1" dirty="0" smtClean="0"/>
              <a:t>Jesus  was the Messiah </a:t>
            </a:r>
            <a:r>
              <a:rPr lang="en-AU" dirty="0" smtClean="0"/>
              <a:t>because of his death and resurrection.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There was no longer separation amongst people-</a:t>
            </a:r>
            <a:r>
              <a:rPr lang="en-AU" b="1" dirty="0" smtClean="0"/>
              <a:t>All were equal before God</a:t>
            </a:r>
            <a:r>
              <a:rPr lang="en-AU" dirty="0" smtClean="0"/>
              <a:t>:   Jew/Gentile; Men /Women; Master /Slave. Once you were baptised you were a son or daughter of God.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b="1" dirty="0" smtClean="0"/>
              <a:t>Gentile Christians </a:t>
            </a:r>
            <a:r>
              <a:rPr lang="en-AU" u="sng" dirty="0" smtClean="0"/>
              <a:t>didn’t</a:t>
            </a:r>
            <a:r>
              <a:rPr lang="en-AU" dirty="0" smtClean="0"/>
              <a:t> have to become </a:t>
            </a:r>
            <a:r>
              <a:rPr lang="en-AU" b="1" dirty="0" smtClean="0"/>
              <a:t>Jews </a:t>
            </a:r>
            <a:r>
              <a:rPr lang="en-AU" dirty="0" smtClean="0"/>
              <a:t>before they became  a Jesus Follower.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A person having the Spirit meant they were accepted by God.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b="1" dirty="0" smtClean="0"/>
              <a:t>Christian Masters </a:t>
            </a:r>
            <a:r>
              <a:rPr lang="en-AU" dirty="0" smtClean="0"/>
              <a:t>had to treat their Christian </a:t>
            </a:r>
            <a:r>
              <a:rPr lang="en-AU" b="1" dirty="0" smtClean="0"/>
              <a:t>slaves like brothers or sisters.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Being saved was a free gift from God –Jesus has begun a New  Way.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Christians </a:t>
            </a:r>
            <a:r>
              <a:rPr lang="en-AU" b="1" dirty="0" smtClean="0"/>
              <a:t>must act </a:t>
            </a:r>
            <a:r>
              <a:rPr lang="en-AU" dirty="0" smtClean="0"/>
              <a:t>to make the love of Jesus </a:t>
            </a:r>
            <a:r>
              <a:rPr lang="en-AU" i="1" u="sng" dirty="0" smtClean="0"/>
              <a:t>real</a:t>
            </a:r>
            <a:r>
              <a:rPr lang="en-AU" dirty="0" smtClean="0"/>
              <a:t> in the world.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5143267" cy="3528392"/>
          </a:xfr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07904" y="551723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 is the first to describe the message as </a:t>
            </a:r>
          </a:p>
          <a:p>
            <a:pPr algn="ctr"/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“</a:t>
            </a:r>
            <a:r>
              <a:rPr lang="en-A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Evangeleon</a:t>
            </a:r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”-  Greek for Good News  of Jesus Christ”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Paul’s Letter s  were written and circulated </a:t>
            </a:r>
            <a:b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Before the  Gospels  were Written.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5472608" cy="40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Paul had  many friends who became leaders in the Churches…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B9953D"/>
              </a:clrFrom>
              <a:clrTo>
                <a:srgbClr val="B9953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20" y="1368350"/>
            <a:ext cx="5610225" cy="40671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55729" y="135445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Barnabas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27316" y="136835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James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4301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Timothy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14285" y="243017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Silas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9903" y="317133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Mark-John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41021" y="20608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Priscilla</a:t>
            </a:r>
            <a:endParaRPr lang="en-A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95268" y="317133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err="1" smtClean="0"/>
              <a:t>Stephanus</a:t>
            </a:r>
            <a:r>
              <a:rPr lang="en-AU" sz="2400" dirty="0" smtClean="0"/>
              <a:t>, </a:t>
            </a:r>
            <a:r>
              <a:rPr lang="en-AU" sz="2400" dirty="0" err="1" smtClean="0"/>
              <a:t>Fortunatus</a:t>
            </a:r>
            <a:r>
              <a:rPr lang="en-AU" sz="2400" dirty="0" smtClean="0"/>
              <a:t> and </a:t>
            </a:r>
            <a:r>
              <a:rPr lang="en-AU" sz="2400" dirty="0" err="1" smtClean="0"/>
              <a:t>Achaicus</a:t>
            </a:r>
            <a:endParaRPr lang="en-A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9923" y="460917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Phoebe</a:t>
            </a:r>
            <a:endParaRPr lang="en-A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883" y="550559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Gaius &amp; Erastus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3109" y="556743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Aquila</a:t>
            </a:r>
            <a:endParaRPr lang="en-A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55055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Andronicus &amp; </a:t>
            </a:r>
            <a:r>
              <a:rPr lang="en-AU" sz="2400" dirty="0" err="1" smtClean="0"/>
              <a:t>Junias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59918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Peter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243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 was very successful among Gentile Believers…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032448" cy="45647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289300" cy="24638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458112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 smtClean="0"/>
              <a:t>But </a:t>
            </a:r>
            <a:r>
              <a:rPr lang="en-AU" b="1" i="1" dirty="0" smtClean="0"/>
              <a:t>there </a:t>
            </a:r>
            <a:r>
              <a:rPr lang="en-AU" b="1" i="1" dirty="0" smtClean="0"/>
              <a:t>were still Jews who were attracted to Jesus’ Way</a:t>
            </a: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12280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 Paul’s Jewish name was Saul.</a:t>
            </a:r>
            <a:endParaRPr lang="en-A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AU" sz="2800" dirty="0" smtClean="0">
                <a:latin typeface="Papyrus" pitchFamily="66" charset="0"/>
              </a:rPr>
              <a:t>He was a </a:t>
            </a:r>
            <a:r>
              <a:rPr lang="en-AU" sz="2800" b="1" i="1" dirty="0" smtClean="0">
                <a:latin typeface="Papyrus" pitchFamily="66" charset="0"/>
              </a:rPr>
              <a:t>Roman Citizen  </a:t>
            </a:r>
            <a:r>
              <a:rPr lang="en-AU" sz="2800" dirty="0" smtClean="0">
                <a:latin typeface="Papyrus" pitchFamily="66" charset="0"/>
              </a:rPr>
              <a:t>who came from the town of </a:t>
            </a:r>
            <a:r>
              <a:rPr lang="en-A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Tarsus</a:t>
            </a:r>
            <a:endParaRPr lang="en-A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6919" r="6848"/>
          <a:stretch/>
        </p:blipFill>
        <p:spPr>
          <a:xfrm>
            <a:off x="899592" y="116632"/>
            <a:ext cx="7272808" cy="3830108"/>
          </a:xfrm>
          <a:ln w="28575">
            <a:solidFill>
              <a:schemeClr val="tx1"/>
            </a:solidFill>
          </a:ln>
        </p:spPr>
      </p:pic>
      <p:sp>
        <p:nvSpPr>
          <p:cNvPr id="13" name="Striped Right Arrow 12"/>
          <p:cNvSpPr/>
          <p:nvPr/>
        </p:nvSpPr>
        <p:spPr>
          <a:xfrm rot="13100749">
            <a:off x="7509421" y="1838022"/>
            <a:ext cx="883220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8191128" y="2368965"/>
            <a:ext cx="95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Tarsus</a:t>
            </a: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evel 1"/>
          <p:cNvSpPr/>
          <p:nvPr/>
        </p:nvSpPr>
        <p:spPr>
          <a:xfrm>
            <a:off x="7358012" y="1484784"/>
            <a:ext cx="188615" cy="144016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92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Peter and Paul were friends who were chosen by God to share the </a:t>
            </a:r>
            <a:b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‘Good News’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95239"/>
            <a:ext cx="3468018" cy="4409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61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Even  to the end St Paul would not deny his faith in the Risen Jesus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31999"/>
            <a:ext cx="6120680" cy="42009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A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St Paul was a Christian Hero</a:t>
            </a:r>
            <a:br>
              <a:rPr lang="en-A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A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and his story and letters</a:t>
            </a:r>
            <a:br>
              <a:rPr lang="en-A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A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forms much of  our </a:t>
            </a:r>
            <a:br>
              <a:rPr lang="en-A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A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Christian Scriptures</a:t>
            </a:r>
            <a:endParaRPr lang="en-AU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50536"/>
            <a:ext cx="2250485" cy="273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2" y="2204864"/>
            <a:ext cx="2881126" cy="1632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10652"/>
            <a:ext cx="2857500" cy="1895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10356"/>
            <a:ext cx="2740718" cy="1948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395536" y="4118688"/>
            <a:ext cx="2448272" cy="21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Papyrus" pitchFamily="66" charset="0"/>
              </a:rPr>
              <a:t>He knew the rules and customs of his religion…</a:t>
            </a:r>
            <a:br>
              <a:rPr lang="en-AU" dirty="0" smtClean="0">
                <a:latin typeface="Papyrus" pitchFamily="66" charset="0"/>
              </a:rPr>
            </a:br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 was a Pharisee</a:t>
            </a:r>
            <a:endParaRPr lang="en-A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95500"/>
            <a:ext cx="1728192" cy="3561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0" y="1052736"/>
            <a:ext cx="150495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3" y="1905182"/>
            <a:ext cx="1642629" cy="19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33" y="4396135"/>
            <a:ext cx="2618928" cy="1872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/>
          <a:stretch/>
        </p:blipFill>
        <p:spPr>
          <a:xfrm>
            <a:off x="539552" y="4396135"/>
            <a:ext cx="2160240" cy="22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4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latin typeface="Papyrus" pitchFamily="66" charset="0"/>
              </a:rPr>
              <a:t>He was so clever at his studies he was sent to Jerusalem to learn his Faith even more… as a young man.</a:t>
            </a:r>
            <a:endParaRPr lang="en-AU" sz="3600" b="1" dirty="0"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0" y="2420888"/>
            <a:ext cx="4907501" cy="4104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564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latin typeface="Papyrus" pitchFamily="66" charset="0"/>
              </a:rPr>
              <a:t>When he was grown up he worked for the Religious Leaders of the Time</a:t>
            </a:r>
            <a:endParaRPr lang="en-AU" sz="2800" dirty="0"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94169"/>
            <a:ext cx="42862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>
                <a:latin typeface="Papyrus" pitchFamily="66" charset="0"/>
              </a:rPr>
              <a:t>They wanted to get rid of the Jesus Followers (the Early </a:t>
            </a:r>
            <a:r>
              <a:rPr lang="en-AU" sz="3600" b="1" i="1" dirty="0" smtClean="0">
                <a:latin typeface="Papyrus" pitchFamily="66" charset="0"/>
              </a:rPr>
              <a:t>Jewish</a:t>
            </a:r>
            <a:r>
              <a:rPr lang="en-AU" sz="3600" dirty="0" smtClean="0">
                <a:latin typeface="Papyrus" pitchFamily="66" charset="0"/>
              </a:rPr>
              <a:t> Christians)</a:t>
            </a:r>
            <a:br>
              <a:rPr lang="en-AU" sz="3600" dirty="0" smtClean="0">
                <a:latin typeface="Papyrus" pitchFamily="66" charset="0"/>
              </a:rPr>
            </a:br>
            <a:r>
              <a:rPr lang="en-AU" sz="3600" dirty="0" smtClean="0">
                <a:latin typeface="Papyrus" pitchFamily="66" charset="0"/>
              </a:rPr>
              <a:t>‘</a:t>
            </a:r>
            <a:r>
              <a:rPr lang="en-AU" sz="3600" b="1" i="1" dirty="0" smtClean="0">
                <a:latin typeface="Papyrus" pitchFamily="66" charset="0"/>
              </a:rPr>
              <a:t>the followers of the Way’</a:t>
            </a:r>
            <a:endParaRPr lang="en-AU" sz="3600" dirty="0"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54200"/>
            <a:ext cx="7141179" cy="416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It was Saul’s Job  to </a:t>
            </a:r>
            <a:r>
              <a:rPr lang="en-A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</a:t>
            </a:r>
            <a:r>
              <a:rPr lang="en-A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ind - </a:t>
            </a:r>
            <a:br>
              <a:rPr lang="en-A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A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Imprison  and Punish these </a:t>
            </a:r>
            <a:br>
              <a:rPr lang="en-A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A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Christ </a:t>
            </a:r>
            <a:r>
              <a:rPr lang="en-A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ians</a:t>
            </a:r>
            <a:r>
              <a:rPr lang="en-A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…</a:t>
            </a:r>
            <a:endParaRPr lang="en-A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86052"/>
            <a:ext cx="2880320" cy="4298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037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 held the cloaks at the Execution of St Stephen (the First Martyr)</a:t>
            </a:r>
            <a:endParaRPr lang="en-A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1"/>
            <a:ext cx="4104456" cy="4528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book of ACTS tells us  that  Paul was travelling to Damascus </a:t>
            </a:r>
            <a:br>
              <a:rPr lang="en-A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A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 persecute more Christians …</a:t>
            </a:r>
            <a:endParaRPr lang="en-A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11605" r="8383" b="17284"/>
          <a:stretch/>
        </p:blipFill>
        <p:spPr>
          <a:xfrm>
            <a:off x="1331640" y="1916832"/>
            <a:ext cx="6465717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366157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When…</a:t>
            </a:r>
            <a:endParaRPr lang="en-A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916832"/>
            <a:ext cx="2376264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77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461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  Wonder Who  Saint Paul  Was ?</vt:lpstr>
      <vt:lpstr>St Paul’s Jewish name was Saul.</vt:lpstr>
      <vt:lpstr>He knew the rules and customs of his religion… He was a Pharisee</vt:lpstr>
      <vt:lpstr>He was so clever at his studies he was sent to Jerusalem to learn his Faith even more… as a young man.</vt:lpstr>
      <vt:lpstr>When he was grown up he worked for the Religious Leaders of the Time</vt:lpstr>
      <vt:lpstr>They wanted to get rid of the Jesus Followers (the Early Jewish Christians) ‘the followers of the Way’</vt:lpstr>
      <vt:lpstr>It was Saul’s Job  to Find -  Imprison  and Punish these  Christ ians…</vt:lpstr>
      <vt:lpstr>He held the cloaks at the Execution of St Stephen (the First Martyr)</vt:lpstr>
      <vt:lpstr>The book of ACTS tells us  that  Paul was travelling to Damascus  to persecute more Christians …</vt:lpstr>
      <vt:lpstr>Paul had a Vision of Jesus</vt:lpstr>
      <vt:lpstr>For a time he learned more about Jesus and  what it meant to be a follower…</vt:lpstr>
      <vt:lpstr>Then he became a Missionary for Belief  in Jesus</vt:lpstr>
      <vt:lpstr>He travelled over Sea and Land</vt:lpstr>
      <vt:lpstr>He started Christian Communities</vt:lpstr>
      <vt:lpstr>Wrote Letters to Christian Communities</vt:lpstr>
      <vt:lpstr>Paul  believed strongly about these ideas:</vt:lpstr>
      <vt:lpstr>Paul’s Letter s  were written and circulated  Before the  Gospels  were Written.</vt:lpstr>
      <vt:lpstr>Paul had  many friends who became leaders in the Churches…</vt:lpstr>
      <vt:lpstr>He was very successful among Gentile Believers…</vt:lpstr>
      <vt:lpstr>Peter and Paul were friends who were chosen by God to share the  ‘Good News’</vt:lpstr>
      <vt:lpstr>Even  to the end St Paul would not deny his faith in the Risen Jesus</vt:lpstr>
      <vt:lpstr>St Paul was a Christian Hero and his story and letters forms much of  our  Christian Scriptures</vt:lpstr>
    </vt:vector>
  </TitlesOfParts>
  <Company>Roman Catholic Trust Corp. Diocese of Rockhampton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Wonder Who  Saint Paul  Is ?</dc:title>
  <dc:creator>Shane_Hair</dc:creator>
  <cp:lastModifiedBy>Gail_Davis</cp:lastModifiedBy>
  <cp:revision>31</cp:revision>
  <dcterms:created xsi:type="dcterms:W3CDTF">2013-08-16T04:17:54Z</dcterms:created>
  <dcterms:modified xsi:type="dcterms:W3CDTF">2013-08-25T22:00:48Z</dcterms:modified>
</cp:coreProperties>
</file>