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>
        <p:scale>
          <a:sx n="65" d="100"/>
          <a:sy n="65" d="100"/>
        </p:scale>
        <p:origin x="18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62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51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51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89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35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65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533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018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07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65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7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2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56090"/>
              </p:ext>
            </p:extLst>
          </p:nvPr>
        </p:nvGraphicFramePr>
        <p:xfrm>
          <a:off x="594033" y="1873045"/>
          <a:ext cx="6710680" cy="4387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2136"/>
                <a:gridCol w="1342136"/>
                <a:gridCol w="1342136"/>
                <a:gridCol w="1342136"/>
                <a:gridCol w="1342136"/>
              </a:tblGrid>
              <a:tr h="731274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0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2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4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8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542" y="390832"/>
            <a:ext cx="6600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1: 5 columns</a:t>
            </a:r>
          </a:p>
          <a:p>
            <a:r>
              <a:rPr lang="en-AU" dirty="0" smtClean="0"/>
              <a:t>Write the multiples of </a:t>
            </a:r>
            <a:r>
              <a:rPr lang="en-AU" dirty="0" smtClean="0"/>
              <a:t>2 </a:t>
            </a:r>
            <a:r>
              <a:rPr lang="en-AU" dirty="0" smtClean="0"/>
              <a:t>into the table below. What patterns do you notice? Colour the odd numbers yellow and the even numbers blue. What patterns do you notice now?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8052047" y="870011"/>
            <a:ext cx="3648722" cy="540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Write about what you notice:</a:t>
            </a:r>
          </a:p>
          <a:p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53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90757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</a:t>
                      </a:r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Digital Sum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2: Digital Sums</a:t>
            </a:r>
          </a:p>
          <a:p>
            <a:r>
              <a:rPr lang="en-AU" dirty="0" smtClean="0"/>
              <a:t>Calculate the digital sums of the multiples of </a:t>
            </a:r>
            <a:r>
              <a:rPr lang="en-AU" dirty="0" smtClean="0"/>
              <a:t>two</a:t>
            </a:r>
            <a:r>
              <a:rPr lang="en-AU" dirty="0" smtClean="0"/>
              <a:t> </a:t>
            </a:r>
            <a:r>
              <a:rPr lang="en-AU" dirty="0" smtClean="0"/>
              <a:t>by adding the digits in each number, e.g. </a:t>
            </a:r>
            <a:r>
              <a:rPr lang="en-AU" dirty="0" smtClean="0"/>
              <a:t>12</a:t>
            </a:r>
            <a:r>
              <a:rPr lang="en-AU" dirty="0" smtClean="0"/>
              <a:t> </a:t>
            </a:r>
            <a:r>
              <a:rPr lang="en-AU" dirty="0" smtClean="0"/>
              <a:t>-&gt; 1 + </a:t>
            </a:r>
            <a:r>
              <a:rPr lang="en-AU" dirty="0" smtClean="0"/>
              <a:t>2 </a:t>
            </a:r>
            <a:r>
              <a:rPr lang="en-AU" dirty="0" smtClean="0"/>
              <a:t>= </a:t>
            </a:r>
            <a:r>
              <a:rPr lang="en-AU" dirty="0" smtClean="0"/>
              <a:t>3</a:t>
            </a:r>
            <a:endParaRPr lang="en-AU" dirty="0" smtClean="0"/>
          </a:p>
          <a:p>
            <a:r>
              <a:rPr lang="en-AU" dirty="0" smtClean="0"/>
              <a:t>Is there a pattern in the digital sums? </a:t>
            </a:r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75478" y="2405849"/>
            <a:ext cx="3501430" cy="3503953"/>
            <a:chOff x="6775478" y="2405849"/>
            <a:chExt cx="3501430" cy="3503953"/>
          </a:xfrm>
        </p:grpSpPr>
        <p:grpSp>
          <p:nvGrpSpPr>
            <p:cNvPr id="15" name="Group 14"/>
            <p:cNvGrpSpPr/>
            <p:nvPr/>
          </p:nvGrpSpPr>
          <p:grpSpPr>
            <a:xfrm>
              <a:off x="7060835" y="2694349"/>
              <a:ext cx="2941469" cy="2952058"/>
              <a:chOff x="7667581" y="2453226"/>
              <a:chExt cx="2941469" cy="2952058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7683910" y="2507226"/>
                <a:ext cx="2898058" cy="28980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0379824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9078939" y="245322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7799910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667581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168324" y="280993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029781" y="281139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501050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05781" y="5233430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581975" y="524534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8380520" y="24058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1</a:t>
              </a:r>
              <a:endParaRPr lang="en-A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15458" y="28111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75222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871451" y="46975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978704" y="55404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68350" y="55069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88810" y="469527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7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75478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98802" y="28397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9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613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846522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</a:t>
                      </a:r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Ones</a:t>
                      </a:r>
                      <a:r>
                        <a:rPr lang="en-AU" sz="2000" baseline="0" dirty="0" smtClean="0"/>
                        <a:t> digit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0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3: Ones place</a:t>
            </a:r>
          </a:p>
          <a:p>
            <a:r>
              <a:rPr lang="en-AU" dirty="0" smtClean="0"/>
              <a:t>What number is in the ones place in the multiples of </a:t>
            </a:r>
            <a:r>
              <a:rPr lang="en-AU" dirty="0" smtClean="0"/>
              <a:t>2? </a:t>
            </a:r>
            <a:r>
              <a:rPr lang="en-AU" dirty="0" smtClean="0"/>
              <a:t>Is there a pattern in the ones place? Will it repeat? </a:t>
            </a:r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sp>
        <p:nvSpPr>
          <p:cNvPr id="2" name="Oval 1"/>
          <p:cNvSpPr/>
          <p:nvPr/>
        </p:nvSpPr>
        <p:spPr>
          <a:xfrm>
            <a:off x="7077164" y="2748349"/>
            <a:ext cx="2898058" cy="28980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9372212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8472193" y="269434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7112773" y="463660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7120986" y="365288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7669578" y="295520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9886281" y="376788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9841174" y="467470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7662204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8475409" y="561610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9560204" y="2813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10057814" y="36278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0281" y="46366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84494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75350" y="5701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95459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5039" y="45980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5478" y="3671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5138" y="27213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9</a:t>
            </a:r>
          </a:p>
        </p:txBody>
      </p:sp>
      <p:sp>
        <p:nvSpPr>
          <p:cNvPr id="27" name="Oval 26"/>
          <p:cNvSpPr/>
          <p:nvPr/>
        </p:nvSpPr>
        <p:spPr>
          <a:xfrm>
            <a:off x="9384494" y="299799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8375350" y="23520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047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247547"/>
              </p:ext>
            </p:extLst>
          </p:nvPr>
        </p:nvGraphicFramePr>
        <p:xfrm>
          <a:off x="594033" y="1873045"/>
          <a:ext cx="6710680" cy="4387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2136"/>
                <a:gridCol w="1342136"/>
                <a:gridCol w="1342136"/>
                <a:gridCol w="1342136"/>
                <a:gridCol w="1342136"/>
              </a:tblGrid>
              <a:tr h="731274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0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4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8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12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542" y="390832"/>
            <a:ext cx="6600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1: 5 columns</a:t>
            </a:r>
          </a:p>
          <a:p>
            <a:r>
              <a:rPr lang="en-AU" dirty="0" smtClean="0"/>
              <a:t>Write the multiples of </a:t>
            </a:r>
            <a:r>
              <a:rPr lang="en-AU" dirty="0"/>
              <a:t>4</a:t>
            </a:r>
            <a:r>
              <a:rPr lang="en-AU" dirty="0" smtClean="0"/>
              <a:t> </a:t>
            </a:r>
            <a:r>
              <a:rPr lang="en-AU" dirty="0" smtClean="0"/>
              <a:t>into the table below. What patterns do you notice?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8052047" y="870011"/>
            <a:ext cx="3648722" cy="540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Write about what you notice:</a:t>
            </a:r>
          </a:p>
          <a:p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117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781037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</a:t>
                      </a:r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Digital Sum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2: Digital Sums</a:t>
            </a:r>
          </a:p>
          <a:p>
            <a:r>
              <a:rPr lang="en-AU" dirty="0" smtClean="0"/>
              <a:t>Calculate the digital sums of the multiples of </a:t>
            </a:r>
            <a:r>
              <a:rPr lang="en-AU" dirty="0" smtClean="0"/>
              <a:t>four </a:t>
            </a:r>
            <a:r>
              <a:rPr lang="en-AU" dirty="0" smtClean="0"/>
              <a:t>by adding the digits in each number, e.g. </a:t>
            </a:r>
            <a:r>
              <a:rPr lang="en-AU" dirty="0" smtClean="0"/>
              <a:t>12</a:t>
            </a:r>
            <a:r>
              <a:rPr lang="en-AU" dirty="0" smtClean="0"/>
              <a:t> </a:t>
            </a:r>
            <a:r>
              <a:rPr lang="en-AU" dirty="0" smtClean="0"/>
              <a:t>-&gt; 1 + </a:t>
            </a:r>
            <a:r>
              <a:rPr lang="en-AU" dirty="0" smtClean="0"/>
              <a:t>2 </a:t>
            </a:r>
            <a:r>
              <a:rPr lang="en-AU" dirty="0" smtClean="0"/>
              <a:t>= </a:t>
            </a:r>
            <a:r>
              <a:rPr lang="en-AU" dirty="0" smtClean="0"/>
              <a:t>3</a:t>
            </a:r>
            <a:endParaRPr lang="en-AU" dirty="0" smtClean="0"/>
          </a:p>
          <a:p>
            <a:r>
              <a:rPr lang="en-AU" dirty="0" smtClean="0"/>
              <a:t>Is there a pattern in the digital sums? </a:t>
            </a:r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75478" y="2405849"/>
            <a:ext cx="3501430" cy="3503953"/>
            <a:chOff x="6775478" y="2405849"/>
            <a:chExt cx="3501430" cy="3503953"/>
          </a:xfrm>
        </p:grpSpPr>
        <p:grpSp>
          <p:nvGrpSpPr>
            <p:cNvPr id="15" name="Group 14"/>
            <p:cNvGrpSpPr/>
            <p:nvPr/>
          </p:nvGrpSpPr>
          <p:grpSpPr>
            <a:xfrm>
              <a:off x="7060835" y="2694349"/>
              <a:ext cx="2941469" cy="2952058"/>
              <a:chOff x="7667581" y="2453226"/>
              <a:chExt cx="2941469" cy="2952058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7683910" y="2507226"/>
                <a:ext cx="2898058" cy="28980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0379824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9078939" y="245322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7799910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667581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168324" y="280993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029781" y="281139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501050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05781" y="5233430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581975" y="524534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8380520" y="24058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1</a:t>
              </a:r>
              <a:endParaRPr lang="en-A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15458" y="28111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75222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871451" y="46975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978704" y="55404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68350" y="55069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88810" y="469527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7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75478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98802" y="28397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9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353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231364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</a:t>
                      </a:r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Ones</a:t>
                      </a:r>
                      <a:r>
                        <a:rPr lang="en-AU" sz="2000" baseline="0" dirty="0" smtClean="0"/>
                        <a:t> digit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0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3: Ones place</a:t>
            </a:r>
          </a:p>
          <a:p>
            <a:r>
              <a:rPr lang="en-AU" dirty="0" smtClean="0"/>
              <a:t>What number is in the ones place in the multiples of </a:t>
            </a:r>
            <a:r>
              <a:rPr lang="en-AU" dirty="0"/>
              <a:t>4</a:t>
            </a:r>
            <a:r>
              <a:rPr lang="en-AU" dirty="0" smtClean="0"/>
              <a:t>? </a:t>
            </a:r>
            <a:r>
              <a:rPr lang="en-AU" dirty="0" smtClean="0"/>
              <a:t>Is there a pattern in the ones place? Will it repeat? </a:t>
            </a:r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sp>
        <p:nvSpPr>
          <p:cNvPr id="2" name="Oval 1"/>
          <p:cNvSpPr/>
          <p:nvPr/>
        </p:nvSpPr>
        <p:spPr>
          <a:xfrm>
            <a:off x="7077164" y="2748349"/>
            <a:ext cx="2898058" cy="28980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9372212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8472193" y="269434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7112773" y="463660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7120986" y="365288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7669578" y="295520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9886281" y="376788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9841174" y="467470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7662204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8475409" y="561610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9560204" y="2813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10057814" y="36278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0281" y="46366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84494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75350" y="5701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95459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5039" y="45980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5478" y="3671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5138" y="27213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9</a:t>
            </a:r>
          </a:p>
        </p:txBody>
      </p:sp>
      <p:sp>
        <p:nvSpPr>
          <p:cNvPr id="27" name="Oval 26"/>
          <p:cNvSpPr/>
          <p:nvPr/>
        </p:nvSpPr>
        <p:spPr>
          <a:xfrm>
            <a:off x="9384494" y="299799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8375350" y="23520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391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79489"/>
              </p:ext>
            </p:extLst>
          </p:nvPr>
        </p:nvGraphicFramePr>
        <p:xfrm>
          <a:off x="594033" y="1873045"/>
          <a:ext cx="6710680" cy="4387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2136"/>
                <a:gridCol w="1342136"/>
                <a:gridCol w="1342136"/>
                <a:gridCol w="1342136"/>
                <a:gridCol w="1342136"/>
              </a:tblGrid>
              <a:tr h="731274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0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8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16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24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542" y="390832"/>
            <a:ext cx="6600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1: 5 columns</a:t>
            </a:r>
          </a:p>
          <a:p>
            <a:r>
              <a:rPr lang="en-AU" dirty="0" smtClean="0"/>
              <a:t>Write the multiples of </a:t>
            </a:r>
            <a:r>
              <a:rPr lang="en-AU" dirty="0" smtClean="0"/>
              <a:t>8 </a:t>
            </a:r>
            <a:r>
              <a:rPr lang="en-AU" dirty="0" smtClean="0"/>
              <a:t>into the table below. What patterns do you notice?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8052047" y="870011"/>
            <a:ext cx="3648722" cy="540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Write about what you notice:</a:t>
            </a:r>
          </a:p>
          <a:p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467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20195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</a:t>
                      </a:r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Digital Sum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56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72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2: Digital Sums</a:t>
            </a:r>
          </a:p>
          <a:p>
            <a:r>
              <a:rPr lang="en-AU" dirty="0" smtClean="0"/>
              <a:t>Calculate the digital sums of the multiples of </a:t>
            </a:r>
            <a:r>
              <a:rPr lang="en-AU" dirty="0"/>
              <a:t>8</a:t>
            </a:r>
            <a:r>
              <a:rPr lang="en-AU" dirty="0" smtClean="0"/>
              <a:t> </a:t>
            </a:r>
            <a:r>
              <a:rPr lang="en-AU" dirty="0" smtClean="0"/>
              <a:t>by adding the digits in each number, e.g. </a:t>
            </a:r>
            <a:r>
              <a:rPr lang="en-AU" dirty="0" smtClean="0"/>
              <a:t>48</a:t>
            </a:r>
            <a:r>
              <a:rPr lang="en-AU" dirty="0" smtClean="0"/>
              <a:t> </a:t>
            </a:r>
            <a:r>
              <a:rPr lang="en-AU" dirty="0" smtClean="0"/>
              <a:t>-&gt; </a:t>
            </a:r>
            <a:r>
              <a:rPr lang="en-AU" dirty="0" smtClean="0"/>
              <a:t>4 </a:t>
            </a:r>
            <a:r>
              <a:rPr lang="en-AU" dirty="0" smtClean="0"/>
              <a:t>+ </a:t>
            </a:r>
            <a:r>
              <a:rPr lang="en-AU" dirty="0" smtClean="0"/>
              <a:t>8</a:t>
            </a:r>
            <a:r>
              <a:rPr lang="en-AU" dirty="0" smtClean="0"/>
              <a:t> </a:t>
            </a:r>
            <a:r>
              <a:rPr lang="en-AU" dirty="0" smtClean="0"/>
              <a:t>= </a:t>
            </a:r>
            <a:r>
              <a:rPr lang="en-AU" dirty="0" smtClean="0"/>
              <a:t>12 -&gt; 1 + 2 = 3</a:t>
            </a:r>
            <a:endParaRPr lang="en-AU" dirty="0" smtClean="0"/>
          </a:p>
          <a:p>
            <a:r>
              <a:rPr lang="en-AU" dirty="0" smtClean="0"/>
              <a:t>Is there a pattern in the digital sums? </a:t>
            </a:r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75478" y="2405849"/>
            <a:ext cx="3501430" cy="3503953"/>
            <a:chOff x="6775478" y="2405849"/>
            <a:chExt cx="3501430" cy="3503953"/>
          </a:xfrm>
        </p:grpSpPr>
        <p:grpSp>
          <p:nvGrpSpPr>
            <p:cNvPr id="15" name="Group 14"/>
            <p:cNvGrpSpPr/>
            <p:nvPr/>
          </p:nvGrpSpPr>
          <p:grpSpPr>
            <a:xfrm>
              <a:off x="7060835" y="2694349"/>
              <a:ext cx="2941469" cy="2952058"/>
              <a:chOff x="7667581" y="2453226"/>
              <a:chExt cx="2941469" cy="2952058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7683910" y="2507226"/>
                <a:ext cx="2898058" cy="28980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0379824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9078939" y="245322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7799910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667581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168324" y="280993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029781" y="281139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501050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05781" y="5233430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581975" y="524534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8380520" y="24058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1</a:t>
              </a:r>
              <a:endParaRPr lang="en-A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15458" y="28111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75222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871451" y="46975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978704" y="55404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68350" y="55069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88810" y="469527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7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75478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98802" y="28397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9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494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473686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</a:t>
                      </a:r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Ones</a:t>
                      </a:r>
                      <a:r>
                        <a:rPr lang="en-AU" sz="2000" baseline="0" dirty="0" smtClean="0"/>
                        <a:t> digit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56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smtClean="0"/>
                        <a:t>6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72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0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3: Ones place</a:t>
            </a:r>
          </a:p>
          <a:p>
            <a:r>
              <a:rPr lang="en-AU" dirty="0" smtClean="0"/>
              <a:t>What number is in the ones place in the multiples of </a:t>
            </a:r>
            <a:r>
              <a:rPr lang="en-AU" dirty="0" smtClean="0"/>
              <a:t>8? </a:t>
            </a:r>
            <a:r>
              <a:rPr lang="en-AU" dirty="0" smtClean="0"/>
              <a:t>Is there a pattern in the ones place? Will it repeat? </a:t>
            </a:r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sp>
        <p:nvSpPr>
          <p:cNvPr id="2" name="Oval 1"/>
          <p:cNvSpPr/>
          <p:nvPr/>
        </p:nvSpPr>
        <p:spPr>
          <a:xfrm>
            <a:off x="7077164" y="2748349"/>
            <a:ext cx="2898058" cy="28980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9372212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8472193" y="269434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7112773" y="463660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7120986" y="365288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7669578" y="295520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9886281" y="376788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9841174" y="467470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7662204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8475409" y="561610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9560204" y="2813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10057814" y="36278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0281" y="46366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84494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75350" y="5701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95459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5039" y="45980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5478" y="3671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5138" y="27213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9</a:t>
            </a:r>
          </a:p>
        </p:txBody>
      </p:sp>
      <p:sp>
        <p:nvSpPr>
          <p:cNvPr id="27" name="Oval 26"/>
          <p:cNvSpPr/>
          <p:nvPr/>
        </p:nvSpPr>
        <p:spPr>
          <a:xfrm>
            <a:off x="9384494" y="299799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8375350" y="23520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5451" y="28312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3347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585</Words>
  <Application>Microsoft Office PowerPoint</Application>
  <PresentationFormat>Widescreen</PresentationFormat>
  <Paragraphs>201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Batham</dc:creator>
  <cp:lastModifiedBy>Jane Batham</cp:lastModifiedBy>
  <cp:revision>6</cp:revision>
  <dcterms:created xsi:type="dcterms:W3CDTF">2015-02-15T09:50:46Z</dcterms:created>
  <dcterms:modified xsi:type="dcterms:W3CDTF">2015-02-18T01:35:16Z</dcterms:modified>
</cp:coreProperties>
</file>