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462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51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951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898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635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165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533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018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907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565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784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74FB1-3552-4081-BDFD-1E6E491B2AF3}" type="datetimeFigureOut">
              <a:rPr lang="en-AU" smtClean="0"/>
              <a:t>16/02/2015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901DA-3CB1-4977-8769-94E7122654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125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805328"/>
              </p:ext>
            </p:extLst>
          </p:nvPr>
        </p:nvGraphicFramePr>
        <p:xfrm>
          <a:off x="594033" y="1873045"/>
          <a:ext cx="6710680" cy="4387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2136"/>
                <a:gridCol w="1342136"/>
                <a:gridCol w="1342136"/>
                <a:gridCol w="1342136"/>
                <a:gridCol w="1342136"/>
              </a:tblGrid>
              <a:tr h="731274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0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3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6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9</a:t>
                      </a:r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  <a:tr h="731274"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542" y="390832"/>
            <a:ext cx="6600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1: 5 columns</a:t>
            </a:r>
          </a:p>
          <a:p>
            <a:r>
              <a:rPr lang="en-AU" dirty="0" smtClean="0"/>
              <a:t>Write the multiples of 3 into the table below. What patterns do you notice? Colour the odd numbers yellow and the even numbers blue. What patterns do you notice now?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8052047" y="870011"/>
            <a:ext cx="3648722" cy="540000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Write about what you notice: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530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522018"/>
              </p:ext>
            </p:extLst>
          </p:nvPr>
        </p:nvGraphicFramePr>
        <p:xfrm>
          <a:off x="1401096" y="719666"/>
          <a:ext cx="3362634" cy="5400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1317"/>
                <a:gridCol w="1681317"/>
              </a:tblGrid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Multiple of 3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Digital Sum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9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15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9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21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27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33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11441" y="489089"/>
            <a:ext cx="66000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2: Digital Sums</a:t>
            </a:r>
          </a:p>
          <a:p>
            <a:r>
              <a:rPr lang="en-AU" dirty="0" smtClean="0"/>
              <a:t>Calculate the digital sums of the multiples of three by adding the digits in each number, e.g. 18 -&gt; 1 + 8 = 9</a:t>
            </a:r>
          </a:p>
          <a:p>
            <a:r>
              <a:rPr lang="en-AU" dirty="0" smtClean="0"/>
              <a:t>Is there a pattern in the digital sums? </a:t>
            </a:r>
          </a:p>
          <a:p>
            <a:r>
              <a:rPr lang="en-AU" dirty="0" smtClean="0"/>
              <a:t>Plot the series on the circle below. What do you notice?</a:t>
            </a:r>
            <a:endParaRPr lang="en-AU" dirty="0"/>
          </a:p>
        </p:txBody>
      </p:sp>
      <p:grpSp>
        <p:nvGrpSpPr>
          <p:cNvPr id="26" name="Group 25"/>
          <p:cNvGrpSpPr/>
          <p:nvPr/>
        </p:nvGrpSpPr>
        <p:grpSpPr>
          <a:xfrm>
            <a:off x="6775478" y="2405849"/>
            <a:ext cx="3501430" cy="3503953"/>
            <a:chOff x="6775478" y="2405849"/>
            <a:chExt cx="3501430" cy="3503953"/>
          </a:xfrm>
        </p:grpSpPr>
        <p:grpSp>
          <p:nvGrpSpPr>
            <p:cNvPr id="15" name="Group 14"/>
            <p:cNvGrpSpPr/>
            <p:nvPr/>
          </p:nvGrpSpPr>
          <p:grpSpPr>
            <a:xfrm>
              <a:off x="7060835" y="2694349"/>
              <a:ext cx="2941469" cy="2952058"/>
              <a:chOff x="7667581" y="2453226"/>
              <a:chExt cx="2941469" cy="2952058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7683910" y="2507226"/>
                <a:ext cx="2898058" cy="289805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0379824" y="4546208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9078939" y="2453226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7799910" y="4546208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7667581" y="3615479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168324" y="2809936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0029781" y="281139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501050" y="3615479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505781" y="5233430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9581975" y="5245347"/>
                <a:ext cx="108000" cy="108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8380520" y="240584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 smtClean="0"/>
                <a:t>1</a:t>
              </a:r>
              <a:endParaRPr lang="en-A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515458" y="28111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75222" y="36719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871451" y="46975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978704" y="554047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68350" y="55069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6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88810" y="469527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7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75478" y="367193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8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98802" y="28397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dirty="0"/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13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120906"/>
              </p:ext>
            </p:extLst>
          </p:nvPr>
        </p:nvGraphicFramePr>
        <p:xfrm>
          <a:off x="1401096" y="719666"/>
          <a:ext cx="3362634" cy="5400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1317"/>
                <a:gridCol w="1681317"/>
              </a:tblGrid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Multiple of 3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Ones</a:t>
                      </a:r>
                      <a:r>
                        <a:rPr lang="en-AU" sz="2000" baseline="0" dirty="0" smtClean="0"/>
                        <a:t> digit</a:t>
                      </a:r>
                      <a:endParaRPr lang="en-AU" sz="2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9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12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15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18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8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21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24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27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30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0</a:t>
                      </a:r>
                      <a:endParaRPr lang="en-AU" sz="2000" dirty="0"/>
                    </a:p>
                  </a:txBody>
                  <a:tcPr anchor="ctr"/>
                </a:tc>
              </a:tr>
              <a:tr h="450076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33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411441" y="489089"/>
            <a:ext cx="6600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Activity </a:t>
            </a:r>
            <a:r>
              <a:rPr lang="en-AU" b="1" dirty="0" smtClean="0"/>
              <a:t>3: </a:t>
            </a:r>
            <a:r>
              <a:rPr lang="en-AU" b="1" dirty="0" smtClean="0"/>
              <a:t>Ones place</a:t>
            </a:r>
            <a:endParaRPr lang="en-AU" b="1" dirty="0" smtClean="0"/>
          </a:p>
          <a:p>
            <a:r>
              <a:rPr lang="en-AU" dirty="0" smtClean="0"/>
              <a:t>What number is in the ones place in the multiples of 3? Is </a:t>
            </a:r>
            <a:r>
              <a:rPr lang="en-AU" dirty="0" smtClean="0"/>
              <a:t>there a pattern in the </a:t>
            </a:r>
            <a:r>
              <a:rPr lang="en-AU" dirty="0" smtClean="0"/>
              <a:t>ones place? </a:t>
            </a:r>
            <a:r>
              <a:rPr lang="en-AU" dirty="0" smtClean="0"/>
              <a:t>Will</a:t>
            </a:r>
            <a:r>
              <a:rPr lang="en-AU" dirty="0" smtClean="0"/>
              <a:t> it repeat? </a:t>
            </a:r>
            <a:endParaRPr lang="en-AU" dirty="0" smtClean="0"/>
          </a:p>
          <a:p>
            <a:r>
              <a:rPr lang="en-AU" dirty="0" smtClean="0"/>
              <a:t>Plot the series on the circle below. What do you notice?</a:t>
            </a:r>
            <a:endParaRPr lang="en-AU" dirty="0"/>
          </a:p>
        </p:txBody>
      </p:sp>
      <p:sp>
        <p:nvSpPr>
          <p:cNvPr id="2" name="Oval 1"/>
          <p:cNvSpPr/>
          <p:nvPr/>
        </p:nvSpPr>
        <p:spPr>
          <a:xfrm>
            <a:off x="7077164" y="2748349"/>
            <a:ext cx="2898058" cy="28980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9372212" y="533444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8472193" y="269434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7112773" y="463660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7120986" y="3652889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7669578" y="2955206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9886281" y="376788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9841174" y="467470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7662204" y="5334443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8475409" y="561610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9560204" y="28133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10057814" y="36278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40281" y="46366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384494" y="53884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75350" y="5701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395459" y="53884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85039" y="45980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75478" y="36719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25138" y="27213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9</a:t>
            </a:r>
          </a:p>
        </p:txBody>
      </p:sp>
      <p:sp>
        <p:nvSpPr>
          <p:cNvPr id="27" name="Oval 26"/>
          <p:cNvSpPr/>
          <p:nvPr/>
        </p:nvSpPr>
        <p:spPr>
          <a:xfrm>
            <a:off x="9384494" y="2997992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/>
          <p:cNvSpPr txBox="1"/>
          <p:nvPr/>
        </p:nvSpPr>
        <p:spPr>
          <a:xfrm>
            <a:off x="8375350" y="23520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047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202</Words>
  <Application>Microsoft Office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Batham</dc:creator>
  <cp:lastModifiedBy>Jane Batham</cp:lastModifiedBy>
  <cp:revision>4</cp:revision>
  <dcterms:created xsi:type="dcterms:W3CDTF">2015-02-15T09:50:46Z</dcterms:created>
  <dcterms:modified xsi:type="dcterms:W3CDTF">2015-02-16T09:25:03Z</dcterms:modified>
</cp:coreProperties>
</file>