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62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51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51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89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35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165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533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018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07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65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78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74FB1-3552-4081-BDFD-1E6E491B2AF3}" type="datetimeFigureOut">
              <a:rPr lang="en-AU" smtClean="0"/>
              <a:t>18/02/2015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2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11537"/>
              </p:ext>
            </p:extLst>
          </p:nvPr>
        </p:nvGraphicFramePr>
        <p:xfrm>
          <a:off x="759542" y="2610462"/>
          <a:ext cx="5519175" cy="31192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3835"/>
                <a:gridCol w="1103835"/>
                <a:gridCol w="1103835"/>
                <a:gridCol w="1103835"/>
                <a:gridCol w="1103835"/>
              </a:tblGrid>
              <a:tr h="519881"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519881"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</a:tr>
              <a:tr h="519881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519881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519881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519881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4683" y="221226"/>
            <a:ext cx="112509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Activity 1: 5 columns</a:t>
            </a:r>
          </a:p>
          <a:p>
            <a:r>
              <a:rPr lang="en-AU" sz="1400" dirty="0" smtClean="0"/>
              <a:t>Write the multiples of your chosen number in the table. Colour the odds and evens in different colours. Write about the patterns you can see in the numbers and colours.</a:t>
            </a:r>
            <a:endParaRPr lang="en-A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703141" y="2545030"/>
            <a:ext cx="5005001" cy="1354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Delete this text and w</a:t>
            </a:r>
            <a:r>
              <a:rPr lang="en-AU" sz="3200" dirty="0" smtClean="0"/>
              <a:t>rite </a:t>
            </a:r>
            <a:r>
              <a:rPr lang="en-AU" sz="3200" dirty="0" smtClean="0"/>
              <a:t>about what you notice:</a:t>
            </a:r>
          </a:p>
          <a:p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494071" y="6231194"/>
            <a:ext cx="314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Type your name before printing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494071" y="959890"/>
            <a:ext cx="91835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The multiples of</a:t>
            </a:r>
            <a:endParaRPr lang="en-US" sz="7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53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69282"/>
              </p:ext>
            </p:extLst>
          </p:nvPr>
        </p:nvGraphicFramePr>
        <p:xfrm>
          <a:off x="317091" y="1303866"/>
          <a:ext cx="3519591" cy="48462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3197"/>
                <a:gridCol w="1173197"/>
                <a:gridCol w="1173197"/>
              </a:tblGrid>
              <a:tr h="669684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Multiples of __ </a:t>
                      </a:r>
                      <a:endParaRPr lang="en-AU" sz="18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Digital Sum</a:t>
                      </a:r>
                      <a:endParaRPr lang="en-AU" sz="18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Ones digit</a:t>
                      </a:r>
                      <a:endParaRPr lang="en-AU" sz="18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17653"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63129" y="97037"/>
            <a:ext cx="66000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Activity 2: Digital Sums</a:t>
            </a:r>
          </a:p>
          <a:p>
            <a:r>
              <a:rPr lang="en-AU" sz="1400" dirty="0" smtClean="0"/>
              <a:t>Complete the table to record the multiples, digital sums and the number in the ones place. After printing the page, draw and colour the designs you find.</a:t>
            </a:r>
            <a:endParaRPr lang="en-AU" sz="14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59944" y="798936"/>
            <a:ext cx="4191020" cy="4194040"/>
            <a:chOff x="6775478" y="2405849"/>
            <a:chExt cx="3501430" cy="3503953"/>
          </a:xfrm>
        </p:grpSpPr>
        <p:grpSp>
          <p:nvGrpSpPr>
            <p:cNvPr id="26" name="Group 25"/>
            <p:cNvGrpSpPr/>
            <p:nvPr/>
          </p:nvGrpSpPr>
          <p:grpSpPr>
            <a:xfrm>
              <a:off x="6775478" y="2405849"/>
              <a:ext cx="3501430" cy="3503953"/>
              <a:chOff x="6775478" y="2405849"/>
              <a:chExt cx="3501430" cy="3503953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7060835" y="2694349"/>
                <a:ext cx="2941469" cy="2952058"/>
                <a:chOff x="7667581" y="2453226"/>
                <a:chExt cx="2941469" cy="2952058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7683910" y="2507226"/>
                  <a:ext cx="2898058" cy="289805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10379824" y="4546208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9078939" y="2453226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7799910" y="4546208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7667581" y="3615479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8168324" y="2809936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10029781" y="2811397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10501050" y="3615479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8505781" y="5233430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9581975" y="5245347"/>
                  <a:ext cx="108000" cy="108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8380520" y="240584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 smtClean="0"/>
                  <a:t>1</a:t>
                </a:r>
                <a:endParaRPr lang="en-AU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515458" y="28111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2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975222" y="36719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3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809844" y="478992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4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978704" y="554047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5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68350" y="550696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6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888810" y="469527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7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775478" y="367193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8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298802" y="283975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/>
                  <a:t>9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7868783" y="3893827"/>
              <a:ext cx="1334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dirty="0" smtClean="0"/>
                <a:t>Digital Sums</a:t>
              </a:r>
              <a:endParaRPr lang="en-AU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975830" y="2352714"/>
            <a:ext cx="4159678" cy="4503575"/>
            <a:chOff x="6852007" y="2352017"/>
            <a:chExt cx="3434425" cy="3718357"/>
          </a:xfrm>
        </p:grpSpPr>
        <p:sp>
          <p:nvSpPr>
            <p:cNvPr id="28" name="Oval 27"/>
            <p:cNvSpPr/>
            <p:nvPr/>
          </p:nvSpPr>
          <p:spPr>
            <a:xfrm>
              <a:off x="7077164" y="2748349"/>
              <a:ext cx="2898058" cy="289805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9" name="Oval 28"/>
            <p:cNvSpPr/>
            <p:nvPr/>
          </p:nvSpPr>
          <p:spPr>
            <a:xfrm>
              <a:off x="9372212" y="5334443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Oval 29"/>
            <p:cNvSpPr/>
            <p:nvPr/>
          </p:nvSpPr>
          <p:spPr>
            <a:xfrm>
              <a:off x="8472193" y="2694349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Oval 30"/>
            <p:cNvSpPr/>
            <p:nvPr/>
          </p:nvSpPr>
          <p:spPr>
            <a:xfrm>
              <a:off x="7112773" y="4636609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2" name="Oval 31"/>
            <p:cNvSpPr/>
            <p:nvPr/>
          </p:nvSpPr>
          <p:spPr>
            <a:xfrm>
              <a:off x="7120986" y="3652889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Oval 32"/>
            <p:cNvSpPr/>
            <p:nvPr/>
          </p:nvSpPr>
          <p:spPr>
            <a:xfrm>
              <a:off x="7669578" y="2955206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" name="Oval 33"/>
            <p:cNvSpPr/>
            <p:nvPr/>
          </p:nvSpPr>
          <p:spPr>
            <a:xfrm>
              <a:off x="9886281" y="3767882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" name="Oval 34"/>
            <p:cNvSpPr/>
            <p:nvPr/>
          </p:nvSpPr>
          <p:spPr>
            <a:xfrm>
              <a:off x="9841174" y="4674702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Oval 35"/>
            <p:cNvSpPr/>
            <p:nvPr/>
          </p:nvSpPr>
          <p:spPr>
            <a:xfrm>
              <a:off x="7662204" y="5334443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Oval 36"/>
            <p:cNvSpPr/>
            <p:nvPr/>
          </p:nvSpPr>
          <p:spPr>
            <a:xfrm>
              <a:off x="8475409" y="5616104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560204" y="281332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1</a:t>
              </a:r>
              <a:endParaRPr lang="en-A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984746" y="362787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940281" y="46366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384494" y="53884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75350" y="57010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5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95459" y="53884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6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52007" y="45980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7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78979" y="35319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8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425138" y="27213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9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9384494" y="2997992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375350" y="235201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0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9393463" y="4334006"/>
            <a:ext cx="122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/>
              <a:t>Ones digits</a:t>
            </a:r>
            <a:endParaRPr lang="en-AU" dirty="0"/>
          </a:p>
        </p:txBody>
      </p:sp>
      <p:sp>
        <p:nvSpPr>
          <p:cNvPr id="50" name="TextBox 49"/>
          <p:cNvSpPr txBox="1"/>
          <p:nvPr/>
        </p:nvSpPr>
        <p:spPr>
          <a:xfrm>
            <a:off x="263129" y="6408964"/>
            <a:ext cx="314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Type your name before printing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613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127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Batham</dc:creator>
  <cp:lastModifiedBy>Jane Batham</cp:lastModifiedBy>
  <cp:revision>9</cp:revision>
  <dcterms:created xsi:type="dcterms:W3CDTF">2015-02-15T09:50:46Z</dcterms:created>
  <dcterms:modified xsi:type="dcterms:W3CDTF">2015-02-18T01:53:47Z</dcterms:modified>
</cp:coreProperties>
</file>