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nrich.maths.org/557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Multiplying by 10, 100 &amp; 1000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Maths Term 1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05577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Is there are pattern that you notice when you multiply a number by 10,100 or 1000?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9171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We are learning to: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Explore and describe number patterns that occur when multiplying by 10,100 or 1000.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07755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Complete the multiplication square Jigsaw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hlinkClick r:id="rId2"/>
              </a:rPr>
              <a:t>http://</a:t>
            </a:r>
            <a:r>
              <a:rPr lang="en-AU" dirty="0" smtClean="0">
                <a:hlinkClick r:id="rId2"/>
              </a:rPr>
              <a:t>nrich.maths.org/5573</a:t>
            </a: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942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Pick ten numbers to multiply by 10,100 &amp;1000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This space is for you to show your working and sums.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17429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did you notice?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What was the pattern you noticed when you multiplied by 10,100 or 1000?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59785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Next Steps 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Are there any other multiplication patterns you would like to explore? This space is for your to try them out and see if you notice any patterns.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40257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</TotalTime>
  <Words>126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Integral</vt:lpstr>
      <vt:lpstr>Multiplying by 10, 100 &amp; 1000</vt:lpstr>
      <vt:lpstr>Question </vt:lpstr>
      <vt:lpstr>We are learning to:</vt:lpstr>
      <vt:lpstr>Complete the multiplication square Jigsaw </vt:lpstr>
      <vt:lpstr>Pick ten numbers to multiply by 10,100 &amp;1000</vt:lpstr>
      <vt:lpstr>What did you notice? </vt:lpstr>
      <vt:lpstr>Next Steps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by 10, 100 &amp; 1000</dc:title>
  <dc:creator>David Cudicio</dc:creator>
  <cp:lastModifiedBy>David Cudicio</cp:lastModifiedBy>
  <cp:revision>2</cp:revision>
  <dcterms:created xsi:type="dcterms:W3CDTF">2015-03-19T00:26:38Z</dcterms:created>
  <dcterms:modified xsi:type="dcterms:W3CDTF">2015-03-19T00:35:00Z</dcterms:modified>
</cp:coreProperties>
</file>