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3004800" cy="9753600"/>
  <p:notesSz cx="6858000" cy="9144000"/>
  <p:defaultTextStyle>
    <a:lvl1pPr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9B1A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927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29472518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57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914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71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828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860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743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200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657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114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rcrammond.com/Writing/writingfun.swf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Persuasive Texts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Learning Outcomes: 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To identify some features of a persuasive text.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Success Criteria: 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Identify some features of a persuasive text on a linoit and identify the structure of the text.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Ethos, Logos, Pathos </a:t>
            </a:r>
          </a:p>
        </p:txBody>
      </p:sp>
      <p:sp>
        <p:nvSpPr>
          <p:cNvPr id="37" name="Shape 37"/>
          <p:cNvSpPr/>
          <p:nvPr/>
        </p:nvSpPr>
        <p:spPr>
          <a:xfrm>
            <a:off x="1172120" y="4533899"/>
            <a:ext cx="1066055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https://www.youtube.com/watch?v=x4tTugqBkJU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-126201"/>
            <a:ext cx="11099800" cy="21209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Example 1</a:t>
            </a:r>
          </a:p>
        </p:txBody>
      </p:sp>
      <p:pic>
        <p:nvPicPr>
          <p:cNvPr id="40" name="Snip20150907_3.png"/>
          <p:cNvPicPr/>
          <p:nvPr/>
        </p:nvPicPr>
        <p:blipFill>
          <a:blip r:embed="rId2">
            <a:extLst/>
          </a:blip>
          <a:srcRect t="1766"/>
          <a:stretch>
            <a:fillRect/>
          </a:stretch>
        </p:blipFill>
        <p:spPr>
          <a:xfrm>
            <a:off x="3530905" y="1983451"/>
            <a:ext cx="6679415" cy="73875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952500" y="20723"/>
            <a:ext cx="11099800" cy="21209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Example 2 </a:t>
            </a:r>
          </a:p>
        </p:txBody>
      </p:sp>
      <p:pic>
        <p:nvPicPr>
          <p:cNvPr id="43" name="Snip20150907_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51786" y="1993900"/>
            <a:ext cx="6337692" cy="7493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695382" y="-52739"/>
            <a:ext cx="11099801" cy="21209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Example 3 </a:t>
            </a:r>
          </a:p>
        </p:txBody>
      </p:sp>
      <p:pic>
        <p:nvPicPr>
          <p:cNvPr id="46" name="pasted-image.png"/>
          <p:cNvPicPr/>
          <p:nvPr/>
        </p:nvPicPr>
        <p:blipFill>
          <a:blip r:embed="rId2">
            <a:extLst/>
          </a:blip>
          <a:srcRect l="30426" t="4481"/>
          <a:stretch>
            <a:fillRect/>
          </a:stretch>
        </p:blipFill>
        <p:spPr>
          <a:xfrm>
            <a:off x="3707663" y="1667414"/>
            <a:ext cx="5589372" cy="80638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787210" y="1379773"/>
            <a:ext cx="11099801" cy="4678946"/>
          </a:xfrm>
          <a:prstGeom prst="rect">
            <a:avLst/>
          </a:prstGeom>
        </p:spPr>
        <p:txBody>
          <a:bodyPr/>
          <a:lstStyle/>
          <a:p>
            <a:pPr lvl="0" defTabSz="332993">
              <a:defRPr sz="1800">
                <a:solidFill>
                  <a:srgbClr val="000000"/>
                </a:solidFill>
              </a:defRPr>
            </a:pPr>
            <a:r>
              <a:rPr sz="5928">
                <a:solidFill>
                  <a:srgbClr val="FFFFFF"/>
                </a:solidFill>
              </a:rPr>
              <a:t>What are the main features of a persuasive text?</a:t>
            </a:r>
            <a:r>
              <a:rPr sz="4560">
                <a:solidFill>
                  <a:srgbClr val="FFFFFF"/>
                </a:solidFill>
              </a:rPr>
              <a:t> </a:t>
            </a:r>
          </a:p>
          <a:p>
            <a:pPr lvl="0" defTabSz="332993">
              <a:defRPr sz="1800">
                <a:solidFill>
                  <a:srgbClr val="000000"/>
                </a:solidFill>
              </a:defRPr>
            </a:pPr>
            <a:endParaRPr sz="4560">
              <a:solidFill>
                <a:srgbClr val="FFFFFF"/>
              </a:solidFill>
            </a:endParaRPr>
          </a:p>
          <a:p>
            <a:pPr lvl="0" defTabSz="332993">
              <a:defRPr sz="1800">
                <a:solidFill>
                  <a:srgbClr val="000000"/>
                </a:solidFill>
              </a:defRPr>
            </a:pPr>
            <a:endParaRPr sz="4560">
              <a:solidFill>
                <a:srgbClr val="FFFFFF"/>
              </a:solidFill>
            </a:endParaRPr>
          </a:p>
          <a:p>
            <a:pPr lvl="0" defTabSz="332993">
              <a:defRPr sz="1800">
                <a:solidFill>
                  <a:srgbClr val="000000"/>
                </a:solidFill>
              </a:defRPr>
            </a:pPr>
            <a:endParaRPr sz="4560">
              <a:solidFill>
                <a:srgbClr val="FFFFFF"/>
              </a:solidFill>
            </a:endParaRPr>
          </a:p>
          <a:p>
            <a:pPr lvl="0" defTabSz="332993">
              <a:defRPr sz="1800">
                <a:solidFill>
                  <a:srgbClr val="000000"/>
                </a:solidFill>
              </a:defRPr>
            </a:pPr>
            <a:r>
              <a:rPr sz="4560" i="1">
                <a:solidFill>
                  <a:srgbClr val="FFFFFF"/>
                </a:solidFill>
              </a:rPr>
              <a:t>Use the linoit forum to post 3 of your ideas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823941" y="1673621"/>
            <a:ext cx="11099801" cy="4486037"/>
          </a:xfrm>
          <a:prstGeom prst="rect">
            <a:avLst/>
          </a:prstGeom>
        </p:spPr>
        <p:txBody>
          <a:bodyPr/>
          <a:lstStyle/>
          <a:p>
            <a:pPr lvl="0" defTabSz="572516">
              <a:defRPr sz="1800">
                <a:solidFill>
                  <a:srgbClr val="000000"/>
                </a:solidFill>
              </a:defRPr>
            </a:pPr>
            <a:r>
              <a:rPr sz="7840">
                <a:solidFill>
                  <a:srgbClr val="FFFFFF"/>
                </a:solidFill>
              </a:rPr>
              <a:t>See the features in a text </a:t>
            </a:r>
          </a:p>
          <a:p>
            <a:pPr lvl="0" defTabSz="572516">
              <a:defRPr sz="1800">
                <a:solidFill>
                  <a:srgbClr val="000000"/>
                </a:solidFill>
              </a:defRPr>
            </a:pPr>
            <a:endParaRPr sz="7840">
              <a:solidFill>
                <a:srgbClr val="FFFFFF"/>
              </a:solidFill>
            </a:endParaRPr>
          </a:p>
          <a:p>
            <a:pPr lvl="0" defTabSz="572516">
              <a:defRPr sz="1800">
                <a:solidFill>
                  <a:srgbClr val="000000"/>
                </a:solidFill>
              </a:defRPr>
            </a:pPr>
            <a:r>
              <a:rPr sz="6076" u="sng">
                <a:solidFill>
                  <a:srgbClr val="FFFFFF"/>
                </a:solidFill>
                <a:hlinkClick r:id="rId2"/>
              </a:rPr>
              <a:t>http://mrcrammond.com/Writing/writingfun.swf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787210" y="1545062"/>
            <a:ext cx="11099801" cy="2120901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640">
                <a:solidFill>
                  <a:srgbClr val="FFFFFF"/>
                </a:solidFill>
              </a:rPr>
              <a:t>How should a persuasive text be structured? </a:t>
            </a:r>
          </a:p>
        </p:txBody>
      </p:sp>
      <p:pic>
        <p:nvPicPr>
          <p:cNvPr id="53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94492" y="4013713"/>
            <a:ext cx="4308579" cy="57654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Custom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Helvetica Light</vt:lpstr>
      <vt:lpstr>Helvetica Neue</vt:lpstr>
      <vt:lpstr>Gradient</vt:lpstr>
      <vt:lpstr>Persuasive Texts </vt:lpstr>
      <vt:lpstr>PowerPoint Presentation</vt:lpstr>
      <vt:lpstr>Ethos, Logos, Pathos </vt:lpstr>
      <vt:lpstr>Example 1</vt:lpstr>
      <vt:lpstr>Example 2 </vt:lpstr>
      <vt:lpstr>Example 3 </vt:lpstr>
      <vt:lpstr>What are the main features of a persuasive text?     Use the linoit forum to post 3 of your ideas </vt:lpstr>
      <vt:lpstr>See the features in a text   http://mrcrammond.com/Writing/writingfun.swf</vt:lpstr>
      <vt:lpstr>How should a persuasive text be structured?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Texts </dc:title>
  <dc:creator>Jane Batham</dc:creator>
  <cp:lastModifiedBy>Jane Batham</cp:lastModifiedBy>
  <cp:revision>1</cp:revision>
  <dcterms:modified xsi:type="dcterms:W3CDTF">2015-09-08T22:15:40Z</dcterms:modified>
</cp:coreProperties>
</file>