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2" r:id="rId9"/>
    <p:sldId id="264" r:id="rId10"/>
    <p:sldId id="25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7" autoAdjust="0"/>
    <p:restoredTop sz="94660"/>
  </p:normalViewPr>
  <p:slideViewPr>
    <p:cSldViewPr snapToGrid="0">
      <p:cViewPr varScale="1">
        <p:scale>
          <a:sx n="61" d="100"/>
          <a:sy n="61" d="100"/>
        </p:scale>
        <p:origin x="3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0A4BC-E505-48DF-9CC6-11E1E2DD3EE9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B7A64-8FBB-484F-BF44-34BD4A94BD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30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Write</a:t>
            </a:r>
            <a:r>
              <a:rPr lang="en-AU" baseline="0" dirty="0" smtClean="0"/>
              <a:t> your name on the title slide. Insert audio and record yourself reading the title. Set the playback options to play automatically and to hide during the show.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845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514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98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421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45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4759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875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8296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7339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9572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Insert audio and record yourself reading the number. Set the playback options to play automatically and to hide during the show.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7A64-8FBB-484F-BF44-34BD4A94BDE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17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9091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178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97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196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077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93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315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428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74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650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287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17F0E-0B36-453E-A08D-AF774C711DEA}" type="datetimeFigureOut">
              <a:rPr lang="en-AU" smtClean="0"/>
              <a:t>26/04/2015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09FD0-1A0F-470A-A03B-DEB2A5C5D4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173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7200" dirty="0" smtClean="0">
                <a:latin typeface="CabinSketch" panose="020B0803050202020004" pitchFamily="34" charset="0"/>
              </a:rPr>
              <a:t>Reading big numbers</a:t>
            </a:r>
            <a:endParaRPr lang="en-AU" sz="7200" dirty="0">
              <a:latin typeface="CabinSketch" panose="020B08030502020200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latin typeface="Short Stack" panose="02010500040000000007" pitchFamily="2" charset="0"/>
              </a:rPr>
              <a:t>By (name)</a:t>
            </a:r>
            <a:endParaRPr lang="en-AU" sz="4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3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atin typeface="Short Stack" panose="02010500040000000007" pitchFamily="2" charset="0"/>
              </a:rPr>
              <a:t>1 357 625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879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atin typeface="Short Stack" panose="02010500040000000007" pitchFamily="2" charset="0"/>
              </a:rPr>
              <a:t>32 307 005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8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atin typeface="Short Stack" panose="02010500040000000007" pitchFamily="2" charset="0"/>
              </a:rPr>
              <a:t>45 678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31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atin typeface="Short Stack" panose="02010500040000000007" pitchFamily="2" charset="0"/>
              </a:rPr>
              <a:t>87 305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7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atin typeface="Short Stack" panose="02010500040000000007" pitchFamily="2" charset="0"/>
              </a:rPr>
              <a:t>60 245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3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atin typeface="Short Stack" panose="02010500040000000007" pitchFamily="2" charset="0"/>
              </a:rPr>
              <a:t>164 273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8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atin typeface="Short Stack" panose="02010500040000000007" pitchFamily="2" charset="0"/>
              </a:rPr>
              <a:t>700 000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4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>
                <a:latin typeface="Short Stack" panose="02010500040000000007" pitchFamily="2" charset="0"/>
              </a:rPr>
              <a:t>8</a:t>
            </a:r>
            <a:r>
              <a:rPr lang="en-AU" sz="8000" dirty="0" smtClean="0">
                <a:latin typeface="Short Stack" panose="02010500040000000007" pitchFamily="2" charset="0"/>
              </a:rPr>
              <a:t>00 015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9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atin typeface="Short Stack" panose="02010500040000000007" pitchFamily="2" charset="0"/>
              </a:rPr>
              <a:t>602 148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1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3130" y="2648932"/>
            <a:ext cx="9153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>
                <a:latin typeface="Short Stack" panose="02010500040000000007" pitchFamily="2" charset="0"/>
              </a:rPr>
              <a:t>5</a:t>
            </a:r>
            <a:r>
              <a:rPr lang="en-AU" sz="8000" dirty="0" smtClean="0">
                <a:latin typeface="Short Stack" panose="02010500040000000007" pitchFamily="2" charset="0"/>
              </a:rPr>
              <a:t> 000 000</a:t>
            </a:r>
            <a:endParaRPr lang="en-AU" sz="8000" dirty="0"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25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00">
        <p:cut/>
      </p:transition>
    </mc:Choice>
    <mc:Fallback>
      <p:transition advClick="0" advTm="5000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302</Words>
  <Application>Microsoft Office PowerPoint</Application>
  <PresentationFormat>Widescreen</PresentationFormat>
  <Paragraphs>34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CabinSketch</vt:lpstr>
      <vt:lpstr>Calibri</vt:lpstr>
      <vt:lpstr>Calibri Light</vt:lpstr>
      <vt:lpstr>Short Stack</vt:lpstr>
      <vt:lpstr>Office Theme</vt:lpstr>
      <vt:lpstr>Reading big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big numbers</dc:title>
  <dc:creator>Jane Batham</dc:creator>
  <cp:lastModifiedBy>Jane Batham</cp:lastModifiedBy>
  <cp:revision>3</cp:revision>
  <dcterms:created xsi:type="dcterms:W3CDTF">2015-04-26T07:27:24Z</dcterms:created>
  <dcterms:modified xsi:type="dcterms:W3CDTF">2015-04-26T07:52:59Z</dcterms:modified>
</cp:coreProperties>
</file>